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4" r:id="rId5"/>
    <p:sldId id="259" r:id="rId6"/>
    <p:sldId id="285" r:id="rId7"/>
    <p:sldId id="260" r:id="rId8"/>
    <p:sldId id="286" r:id="rId9"/>
    <p:sldId id="261" r:id="rId10"/>
    <p:sldId id="262" r:id="rId11"/>
    <p:sldId id="263" r:id="rId12"/>
    <p:sldId id="287" r:id="rId13"/>
    <p:sldId id="264" r:id="rId14"/>
    <p:sldId id="288" r:id="rId15"/>
    <p:sldId id="265" r:id="rId16"/>
    <p:sldId id="266" r:id="rId17"/>
    <p:sldId id="267" r:id="rId18"/>
    <p:sldId id="289" r:id="rId19"/>
    <p:sldId id="268" r:id="rId20"/>
    <p:sldId id="269" r:id="rId21"/>
    <p:sldId id="270" r:id="rId22"/>
    <p:sldId id="271" r:id="rId23"/>
    <p:sldId id="290" r:id="rId24"/>
    <p:sldId id="272" r:id="rId25"/>
    <p:sldId id="273" r:id="rId26"/>
    <p:sldId id="291" r:id="rId27"/>
    <p:sldId id="274" r:id="rId28"/>
    <p:sldId id="275" r:id="rId29"/>
    <p:sldId id="276" r:id="rId30"/>
    <p:sldId id="277" r:id="rId31"/>
    <p:sldId id="278" r:id="rId32"/>
    <p:sldId id="279" r:id="rId33"/>
    <p:sldId id="280" r:id="rId34"/>
    <p:sldId id="281" r:id="rId35"/>
    <p:sldId id="282" r:id="rId36"/>
    <p:sldId id="28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p:scale>
          <a:sx n="80" d="100"/>
          <a:sy n="80" d="100"/>
        </p:scale>
        <p:origin x="60"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3/21/2016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3/21/2016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smtClean="0"/>
              <a:t>Chronologie de</a:t>
            </a:r>
            <a:br>
              <a:rPr lang="fr-CA" dirty="0" smtClean="0"/>
            </a:br>
            <a:r>
              <a:rPr lang="fr-CA" i="1" dirty="0" smtClean="0"/>
              <a:t>La Guerre des tuques</a:t>
            </a:r>
            <a:endParaRPr lang="fr-CA" dirty="0"/>
          </a:p>
        </p:txBody>
      </p:sp>
      <p:sp>
        <p:nvSpPr>
          <p:cNvPr id="3" name="Subtitle 2"/>
          <p:cNvSpPr>
            <a:spLocks noGrp="1"/>
          </p:cNvSpPr>
          <p:nvPr>
            <p:ph type="subTitle" idx="1"/>
          </p:nvPr>
        </p:nvSpPr>
        <p:spPr/>
        <p:txBody>
          <a:bodyPr/>
          <a:lstStyle/>
          <a:p>
            <a:endParaRPr lang="fr-CA"/>
          </a:p>
        </p:txBody>
      </p:sp>
    </p:spTree>
    <p:extLst>
      <p:ext uri="{BB962C8B-B14F-4D97-AF65-F5344CB8AC3E}">
        <p14:creationId xmlns:p14="http://schemas.microsoft.com/office/powerpoint/2010/main" val="964030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6</a:t>
            </a:r>
            <a:endParaRPr lang="fr-CA" dirty="0"/>
          </a:p>
        </p:txBody>
      </p:sp>
      <p:sp>
        <p:nvSpPr>
          <p:cNvPr id="3" name="Content Placeholder 2"/>
          <p:cNvSpPr>
            <a:spLocks noGrp="1"/>
          </p:cNvSpPr>
          <p:nvPr>
            <p:ph idx="1"/>
          </p:nvPr>
        </p:nvSpPr>
        <p:spPr/>
        <p:txBody>
          <a:bodyPr/>
          <a:lstStyle/>
          <a:p>
            <a:r>
              <a:rPr lang="fr-CA" sz="3200" dirty="0"/>
              <a:t>Luc voit Sophie pour la première fois</a:t>
            </a:r>
            <a:r>
              <a:rPr lang="fr-CA" dirty="0" smtClean="0"/>
              <a:t>.</a:t>
            </a:r>
            <a:endParaRPr lang="fr-CA" dirty="0"/>
          </a:p>
        </p:txBody>
      </p:sp>
    </p:spTree>
    <p:extLst>
      <p:ext uri="{BB962C8B-B14F-4D97-AF65-F5344CB8AC3E}">
        <p14:creationId xmlns:p14="http://schemas.microsoft.com/office/powerpoint/2010/main" val="4026066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7</a:t>
            </a:r>
            <a:endParaRPr lang="fr-CA" dirty="0"/>
          </a:p>
        </p:txBody>
      </p:sp>
      <p:sp>
        <p:nvSpPr>
          <p:cNvPr id="3" name="Content Placeholder 2"/>
          <p:cNvSpPr>
            <a:spLocks noGrp="1"/>
          </p:cNvSpPr>
          <p:nvPr>
            <p:ph idx="1"/>
          </p:nvPr>
        </p:nvSpPr>
        <p:spPr/>
        <p:txBody>
          <a:bodyPr>
            <a:normAutofit/>
          </a:bodyPr>
          <a:lstStyle/>
          <a:p>
            <a:r>
              <a:rPr lang="fr-CA" sz="3200" dirty="0"/>
              <a:t>Luc, Chabot et Ti-Jacques appellent tous les amis et leur donnent rendez-vous à _______________. Sauf ________________ et _________________ qui croit que le rendez-vous est à </a:t>
            </a:r>
            <a:r>
              <a:rPr lang="fr-CA" sz="3200" dirty="0" smtClean="0"/>
              <a:t>________________.</a:t>
            </a:r>
            <a:endParaRPr lang="fr-CA" sz="3200" dirty="0"/>
          </a:p>
        </p:txBody>
      </p:sp>
    </p:spTree>
    <p:extLst>
      <p:ext uri="{BB962C8B-B14F-4D97-AF65-F5344CB8AC3E}">
        <p14:creationId xmlns:p14="http://schemas.microsoft.com/office/powerpoint/2010/main" val="3878630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7</a:t>
            </a:r>
            <a:endParaRPr lang="fr-CA" dirty="0"/>
          </a:p>
        </p:txBody>
      </p:sp>
      <p:sp>
        <p:nvSpPr>
          <p:cNvPr id="3" name="Content Placeholder 2"/>
          <p:cNvSpPr>
            <a:spLocks noGrp="1"/>
          </p:cNvSpPr>
          <p:nvPr>
            <p:ph idx="1"/>
          </p:nvPr>
        </p:nvSpPr>
        <p:spPr/>
        <p:txBody>
          <a:bodyPr>
            <a:normAutofit/>
          </a:bodyPr>
          <a:lstStyle/>
          <a:p>
            <a:r>
              <a:rPr lang="fr-CA" sz="3200" dirty="0"/>
              <a:t>Luc, Chabot et Ti-Jacques appellent tous les amis et leur donnent rendez-vous à </a:t>
            </a:r>
            <a:r>
              <a:rPr lang="fr-CA" sz="3200" dirty="0" smtClean="0">
                <a:solidFill>
                  <a:srgbClr val="FFFF00"/>
                </a:solidFill>
              </a:rPr>
              <a:t>1h15</a:t>
            </a:r>
            <a:r>
              <a:rPr lang="fr-CA" sz="3200" dirty="0" smtClean="0"/>
              <a:t>. </a:t>
            </a:r>
            <a:r>
              <a:rPr lang="fr-CA" sz="3200" dirty="0"/>
              <a:t>Sauf </a:t>
            </a:r>
            <a:r>
              <a:rPr lang="fr-CA" sz="3200" dirty="0" smtClean="0">
                <a:solidFill>
                  <a:srgbClr val="FFFF00"/>
                </a:solidFill>
              </a:rPr>
              <a:t>Pierre</a:t>
            </a:r>
            <a:r>
              <a:rPr lang="fr-CA" sz="3200" dirty="0" smtClean="0"/>
              <a:t> et </a:t>
            </a:r>
            <a:r>
              <a:rPr lang="fr-CA" sz="3200" dirty="0" smtClean="0">
                <a:solidFill>
                  <a:srgbClr val="FFFF00"/>
                </a:solidFill>
              </a:rPr>
              <a:t>François</a:t>
            </a:r>
            <a:r>
              <a:rPr lang="fr-CA" sz="3200" dirty="0" smtClean="0"/>
              <a:t> </a:t>
            </a:r>
            <a:r>
              <a:rPr lang="fr-CA" sz="3200" dirty="0"/>
              <a:t>qui </a:t>
            </a:r>
            <a:r>
              <a:rPr lang="fr-CA" sz="3200" dirty="0" smtClean="0"/>
              <a:t>croient </a:t>
            </a:r>
            <a:r>
              <a:rPr lang="fr-CA" sz="3200" dirty="0"/>
              <a:t>que le rendez-vous est </a:t>
            </a:r>
            <a:r>
              <a:rPr lang="fr-CA" sz="3200" dirty="0" smtClean="0"/>
              <a:t>à </a:t>
            </a:r>
            <a:r>
              <a:rPr lang="fr-CA" sz="3200" dirty="0" smtClean="0">
                <a:solidFill>
                  <a:srgbClr val="FFFF00"/>
                </a:solidFill>
              </a:rPr>
              <a:t>2h00</a:t>
            </a:r>
            <a:r>
              <a:rPr lang="fr-CA" sz="3200" dirty="0" smtClean="0"/>
              <a:t>.</a:t>
            </a:r>
            <a:endParaRPr lang="fr-CA" sz="3200" dirty="0"/>
          </a:p>
        </p:txBody>
      </p:sp>
    </p:spTree>
    <p:extLst>
      <p:ext uri="{BB962C8B-B14F-4D97-AF65-F5344CB8AC3E}">
        <p14:creationId xmlns:p14="http://schemas.microsoft.com/office/powerpoint/2010/main" val="1622493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8</a:t>
            </a:r>
            <a:endParaRPr lang="fr-CA" dirty="0"/>
          </a:p>
        </p:txBody>
      </p:sp>
      <p:sp>
        <p:nvSpPr>
          <p:cNvPr id="3" name="Content Placeholder 2"/>
          <p:cNvSpPr>
            <a:spLocks noGrp="1"/>
          </p:cNvSpPr>
          <p:nvPr>
            <p:ph idx="1"/>
          </p:nvPr>
        </p:nvSpPr>
        <p:spPr/>
        <p:txBody>
          <a:bodyPr>
            <a:normAutofit/>
          </a:bodyPr>
          <a:lstStyle/>
          <a:p>
            <a:r>
              <a:rPr lang="fr-CA" sz="3200" dirty="0"/>
              <a:t>Luc lit les </a:t>
            </a:r>
            <a:r>
              <a:rPr lang="fr-CA" sz="3200" i="1" dirty="0"/>
              <a:t>Lois de la guerre</a:t>
            </a:r>
            <a:r>
              <a:rPr lang="fr-CA" sz="3200" dirty="0"/>
              <a:t> puis les équipes sont divisées de cette façon : _________________</a:t>
            </a:r>
            <a:br>
              <a:rPr lang="fr-CA" sz="3200" dirty="0"/>
            </a:br>
            <a:r>
              <a:rPr lang="fr-CA" sz="3200" dirty="0"/>
              <a:t>______________________________________________. Et on se retrouve 7 contre 3</a:t>
            </a:r>
            <a:r>
              <a:rPr lang="fr-CA" sz="3200" dirty="0" smtClean="0"/>
              <a:t>!</a:t>
            </a:r>
            <a:endParaRPr lang="fr-CA" sz="3200" dirty="0"/>
          </a:p>
        </p:txBody>
      </p:sp>
    </p:spTree>
    <p:extLst>
      <p:ext uri="{BB962C8B-B14F-4D97-AF65-F5344CB8AC3E}">
        <p14:creationId xmlns:p14="http://schemas.microsoft.com/office/powerpoint/2010/main" val="1663184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8</a:t>
            </a:r>
            <a:endParaRPr lang="fr-CA" dirty="0"/>
          </a:p>
        </p:txBody>
      </p:sp>
      <p:sp>
        <p:nvSpPr>
          <p:cNvPr id="3" name="Content Placeholder 2"/>
          <p:cNvSpPr>
            <a:spLocks noGrp="1"/>
          </p:cNvSpPr>
          <p:nvPr>
            <p:ph idx="1"/>
          </p:nvPr>
        </p:nvSpPr>
        <p:spPr/>
        <p:txBody>
          <a:bodyPr>
            <a:normAutofit/>
          </a:bodyPr>
          <a:lstStyle/>
          <a:p>
            <a:r>
              <a:rPr lang="fr-CA" sz="3200" dirty="0"/>
              <a:t>Luc lit les </a:t>
            </a:r>
            <a:r>
              <a:rPr lang="fr-CA" sz="3200" i="1" dirty="0"/>
              <a:t>Lois de la guerre</a:t>
            </a:r>
            <a:r>
              <a:rPr lang="fr-CA" sz="3200" dirty="0"/>
              <a:t> puis les équipes sont divisées de cette façon : </a:t>
            </a:r>
            <a:r>
              <a:rPr lang="fr-CA" sz="3200" dirty="0" smtClean="0">
                <a:solidFill>
                  <a:srgbClr val="FFFF00"/>
                </a:solidFill>
              </a:rPr>
              <a:t>chacun choisit son clan. </a:t>
            </a:r>
            <a:r>
              <a:rPr lang="fr-CA" sz="3200" dirty="0" smtClean="0"/>
              <a:t>Et </a:t>
            </a:r>
            <a:r>
              <a:rPr lang="fr-CA" sz="3200" dirty="0"/>
              <a:t>on se retrouve 7 contre 3</a:t>
            </a:r>
            <a:r>
              <a:rPr lang="fr-CA" sz="3200" dirty="0" smtClean="0"/>
              <a:t>!</a:t>
            </a:r>
            <a:endParaRPr lang="fr-CA" sz="3200" dirty="0"/>
          </a:p>
        </p:txBody>
      </p:sp>
    </p:spTree>
    <p:extLst>
      <p:ext uri="{BB962C8B-B14F-4D97-AF65-F5344CB8AC3E}">
        <p14:creationId xmlns:p14="http://schemas.microsoft.com/office/powerpoint/2010/main" val="752323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9</a:t>
            </a:r>
            <a:endParaRPr lang="fr-CA" dirty="0"/>
          </a:p>
        </p:txBody>
      </p:sp>
      <p:sp>
        <p:nvSpPr>
          <p:cNvPr id="3" name="Content Placeholder 2"/>
          <p:cNvSpPr>
            <a:spLocks noGrp="1"/>
          </p:cNvSpPr>
          <p:nvPr>
            <p:ph idx="1"/>
          </p:nvPr>
        </p:nvSpPr>
        <p:spPr/>
        <p:txBody>
          <a:bodyPr>
            <a:normAutofit/>
          </a:bodyPr>
          <a:lstStyle/>
          <a:p>
            <a:r>
              <a:rPr lang="fr-CA" sz="3200" dirty="0"/>
              <a:t>Luc cherche à convaincre Pierre et François de faire la guerre. Luc lance une balle de caoutchouc à </a:t>
            </a:r>
            <a:r>
              <a:rPr lang="fr-CA" sz="3200" dirty="0" err="1"/>
              <a:t>Cléo</a:t>
            </a:r>
            <a:r>
              <a:rPr lang="fr-CA" sz="3200" dirty="0"/>
              <a:t> qui en courant après la balle renverse toute l’épicerie. La gang de Luc attaque ensuite Pierre, François et Sophie qui s’était approché de la scène</a:t>
            </a:r>
            <a:r>
              <a:rPr lang="fr-CA" sz="3200" dirty="0" smtClean="0"/>
              <a:t>.</a:t>
            </a:r>
            <a:endParaRPr lang="fr-CA" sz="3200" dirty="0"/>
          </a:p>
        </p:txBody>
      </p:sp>
    </p:spTree>
    <p:extLst>
      <p:ext uri="{BB962C8B-B14F-4D97-AF65-F5344CB8AC3E}">
        <p14:creationId xmlns:p14="http://schemas.microsoft.com/office/powerpoint/2010/main" val="1520292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10</a:t>
            </a:r>
            <a:endParaRPr lang="fr-CA" dirty="0"/>
          </a:p>
        </p:txBody>
      </p:sp>
      <p:sp>
        <p:nvSpPr>
          <p:cNvPr id="3" name="Content Placeholder 2"/>
          <p:cNvSpPr>
            <a:spLocks noGrp="1"/>
          </p:cNvSpPr>
          <p:nvPr>
            <p:ph idx="1"/>
          </p:nvPr>
        </p:nvSpPr>
        <p:spPr/>
        <p:txBody>
          <a:bodyPr>
            <a:normAutofit/>
          </a:bodyPr>
          <a:lstStyle/>
          <a:p>
            <a:r>
              <a:rPr lang="fr-CA" sz="3200" dirty="0"/>
              <a:t>Sophie attaque la gang de Luc avec des œufs puis va chercher sa sœur Lucie. À deux elles font fuir la gang de Luc. </a:t>
            </a:r>
          </a:p>
        </p:txBody>
      </p:sp>
    </p:spTree>
    <p:extLst>
      <p:ext uri="{BB962C8B-B14F-4D97-AF65-F5344CB8AC3E}">
        <p14:creationId xmlns:p14="http://schemas.microsoft.com/office/powerpoint/2010/main" val="3711362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11</a:t>
            </a:r>
            <a:endParaRPr lang="fr-CA" dirty="0"/>
          </a:p>
        </p:txBody>
      </p:sp>
      <p:sp>
        <p:nvSpPr>
          <p:cNvPr id="3" name="Content Placeholder 2"/>
          <p:cNvSpPr>
            <a:spLocks noGrp="1"/>
          </p:cNvSpPr>
          <p:nvPr>
            <p:ph idx="1"/>
          </p:nvPr>
        </p:nvSpPr>
        <p:spPr/>
        <p:txBody>
          <a:bodyPr>
            <a:normAutofit/>
          </a:bodyPr>
          <a:lstStyle/>
          <a:p>
            <a:r>
              <a:rPr lang="fr-CA" sz="3200" dirty="0"/>
              <a:t>Luc trouve les objets de François, Pierre, Jean-Louis, Sophie et Lucie pour le _____________. La guerre est déclarée! C’est maintenant 7 contre 5</a:t>
            </a:r>
            <a:r>
              <a:rPr lang="fr-CA" sz="3200" dirty="0" smtClean="0"/>
              <a:t>!</a:t>
            </a:r>
            <a:endParaRPr lang="fr-CA" sz="3200" dirty="0"/>
          </a:p>
        </p:txBody>
      </p:sp>
    </p:spTree>
    <p:extLst>
      <p:ext uri="{BB962C8B-B14F-4D97-AF65-F5344CB8AC3E}">
        <p14:creationId xmlns:p14="http://schemas.microsoft.com/office/powerpoint/2010/main" val="744148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11</a:t>
            </a:r>
            <a:endParaRPr lang="fr-CA" dirty="0"/>
          </a:p>
        </p:txBody>
      </p:sp>
      <p:sp>
        <p:nvSpPr>
          <p:cNvPr id="3" name="Content Placeholder 2"/>
          <p:cNvSpPr>
            <a:spLocks noGrp="1"/>
          </p:cNvSpPr>
          <p:nvPr>
            <p:ph idx="1"/>
          </p:nvPr>
        </p:nvSpPr>
        <p:spPr/>
        <p:txBody>
          <a:bodyPr>
            <a:normAutofit/>
          </a:bodyPr>
          <a:lstStyle/>
          <a:p>
            <a:r>
              <a:rPr lang="fr-CA" sz="3200" dirty="0"/>
              <a:t>Luc trouve les objets de François, Pierre, Jean-Louis, Sophie et Lucie pour le </a:t>
            </a:r>
            <a:r>
              <a:rPr lang="fr-CA" sz="3200" dirty="0" smtClean="0">
                <a:solidFill>
                  <a:srgbClr val="FFFF00"/>
                </a:solidFill>
              </a:rPr>
              <a:t>butin</a:t>
            </a:r>
            <a:r>
              <a:rPr lang="fr-CA" sz="3200" dirty="0" smtClean="0"/>
              <a:t>. </a:t>
            </a:r>
            <a:r>
              <a:rPr lang="fr-CA" sz="3200" dirty="0"/>
              <a:t>La guerre est déclarée! C’est maintenant 7 contre 5</a:t>
            </a:r>
            <a:r>
              <a:rPr lang="fr-CA" sz="3200" dirty="0" smtClean="0"/>
              <a:t>!</a:t>
            </a:r>
            <a:endParaRPr lang="fr-CA" sz="3200" dirty="0"/>
          </a:p>
        </p:txBody>
      </p:sp>
    </p:spTree>
    <p:extLst>
      <p:ext uri="{BB962C8B-B14F-4D97-AF65-F5344CB8AC3E}">
        <p14:creationId xmlns:p14="http://schemas.microsoft.com/office/powerpoint/2010/main" val="1113250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12</a:t>
            </a:r>
            <a:endParaRPr lang="fr-CA" dirty="0"/>
          </a:p>
        </p:txBody>
      </p:sp>
      <p:sp>
        <p:nvSpPr>
          <p:cNvPr id="3" name="Content Placeholder 2"/>
          <p:cNvSpPr>
            <a:spLocks noGrp="1"/>
          </p:cNvSpPr>
          <p:nvPr>
            <p:ph idx="1"/>
          </p:nvPr>
        </p:nvSpPr>
        <p:spPr/>
        <p:txBody>
          <a:bodyPr>
            <a:normAutofit/>
          </a:bodyPr>
          <a:lstStyle/>
          <a:p>
            <a:r>
              <a:rPr lang="fr-CA" sz="3200" dirty="0"/>
              <a:t>La gang de Pierre construit un fort sous les directions de François. Le groupe qui possédera le fort à la fin des vacances remportera la guerre</a:t>
            </a:r>
            <a:r>
              <a:rPr lang="fr-CA" sz="3200" dirty="0" smtClean="0"/>
              <a:t>.</a:t>
            </a:r>
            <a:endParaRPr lang="fr-CA" sz="3200" dirty="0"/>
          </a:p>
        </p:txBody>
      </p:sp>
    </p:spTree>
    <p:extLst>
      <p:ext uri="{BB962C8B-B14F-4D97-AF65-F5344CB8AC3E}">
        <p14:creationId xmlns:p14="http://schemas.microsoft.com/office/powerpoint/2010/main" val="904297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 </a:t>
            </a:r>
            <a:endParaRPr lang="fr-CA" dirty="0"/>
          </a:p>
        </p:txBody>
      </p:sp>
      <p:sp>
        <p:nvSpPr>
          <p:cNvPr id="3" name="Content Placeholder 2"/>
          <p:cNvSpPr>
            <a:spLocks noGrp="1"/>
          </p:cNvSpPr>
          <p:nvPr>
            <p:ph idx="1"/>
          </p:nvPr>
        </p:nvSpPr>
        <p:spPr/>
        <p:txBody>
          <a:bodyPr>
            <a:normAutofit/>
          </a:bodyPr>
          <a:lstStyle/>
          <a:p>
            <a:r>
              <a:rPr lang="fr-CA" sz="3200" dirty="0"/>
              <a:t>Luc se promène la nuit dans sa maison et trouve un sac de velours contenant un objet, dans le grenier</a:t>
            </a:r>
            <a:r>
              <a:rPr lang="fr-CA" sz="3200" dirty="0" smtClean="0"/>
              <a:t>.</a:t>
            </a:r>
            <a:endParaRPr lang="fr-CA" sz="3200" dirty="0"/>
          </a:p>
        </p:txBody>
      </p:sp>
    </p:spTree>
    <p:extLst>
      <p:ext uri="{BB962C8B-B14F-4D97-AF65-F5344CB8AC3E}">
        <p14:creationId xmlns:p14="http://schemas.microsoft.com/office/powerpoint/2010/main" val="3977082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13</a:t>
            </a:r>
            <a:endParaRPr lang="fr-CA" dirty="0"/>
          </a:p>
        </p:txBody>
      </p:sp>
      <p:sp>
        <p:nvSpPr>
          <p:cNvPr id="3" name="Content Placeholder 2"/>
          <p:cNvSpPr>
            <a:spLocks noGrp="1"/>
          </p:cNvSpPr>
          <p:nvPr>
            <p:ph idx="1"/>
          </p:nvPr>
        </p:nvSpPr>
        <p:spPr/>
        <p:txBody>
          <a:bodyPr>
            <a:normAutofit/>
          </a:bodyPr>
          <a:lstStyle/>
          <a:p>
            <a:r>
              <a:rPr lang="fr-CA" sz="3200" dirty="0"/>
              <a:t>Luc et </a:t>
            </a:r>
            <a:r>
              <a:rPr lang="fr-CA" sz="3200" dirty="0" err="1"/>
              <a:t>Maranda</a:t>
            </a:r>
            <a:r>
              <a:rPr lang="fr-CA" sz="3200" dirty="0"/>
              <a:t> partent en motoneige. Ils espionnent Sophie qui fait sa randonnée de ski journalière. Luc se cache pour parler à Sophie, mais ils sont interrompus par Lucie qui croit que Luc les espionne. </a:t>
            </a:r>
          </a:p>
        </p:txBody>
      </p:sp>
    </p:spTree>
    <p:extLst>
      <p:ext uri="{BB962C8B-B14F-4D97-AF65-F5344CB8AC3E}">
        <p14:creationId xmlns:p14="http://schemas.microsoft.com/office/powerpoint/2010/main" val="934800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14</a:t>
            </a:r>
            <a:endParaRPr lang="fr-CA" dirty="0"/>
          </a:p>
        </p:txBody>
      </p:sp>
      <p:sp>
        <p:nvSpPr>
          <p:cNvPr id="3" name="Content Placeholder 2"/>
          <p:cNvSpPr>
            <a:spLocks noGrp="1"/>
          </p:cNvSpPr>
          <p:nvPr>
            <p:ph idx="1"/>
          </p:nvPr>
        </p:nvSpPr>
        <p:spPr/>
        <p:txBody>
          <a:bodyPr>
            <a:normAutofit/>
          </a:bodyPr>
          <a:lstStyle/>
          <a:p>
            <a:r>
              <a:rPr lang="fr-CA" sz="3200" dirty="0"/>
              <a:t>Luc et sa gang font une première attaque sur le fort. C’est un échec! Ils se sont fait berner par une fausse porte et une attaque bien planifiée de la part du groupe de Pierre et Sophie</a:t>
            </a:r>
            <a:r>
              <a:rPr lang="fr-CA" sz="3200" dirty="0" smtClean="0"/>
              <a:t>.</a:t>
            </a:r>
            <a:endParaRPr lang="fr-CA" sz="3200" dirty="0"/>
          </a:p>
        </p:txBody>
      </p:sp>
    </p:spTree>
    <p:extLst>
      <p:ext uri="{BB962C8B-B14F-4D97-AF65-F5344CB8AC3E}">
        <p14:creationId xmlns:p14="http://schemas.microsoft.com/office/powerpoint/2010/main" val="1665741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15</a:t>
            </a:r>
            <a:endParaRPr lang="fr-CA" dirty="0"/>
          </a:p>
        </p:txBody>
      </p:sp>
      <p:sp>
        <p:nvSpPr>
          <p:cNvPr id="3" name="Content Placeholder 2"/>
          <p:cNvSpPr>
            <a:spLocks noGrp="1"/>
          </p:cNvSpPr>
          <p:nvPr>
            <p:ph idx="1"/>
          </p:nvPr>
        </p:nvSpPr>
        <p:spPr/>
        <p:txBody>
          <a:bodyPr>
            <a:normAutofit/>
          </a:bodyPr>
          <a:lstStyle/>
          <a:p>
            <a:r>
              <a:rPr lang="fr-CA" sz="3200" dirty="0"/>
              <a:t>Luc rencontre Sophie devant le fort en soirée. Ils ne savent pas quoi se dire. Luc dit : ______________________________________________ et Sophie répond : </a:t>
            </a:r>
            <a:r>
              <a:rPr lang="fr-CA" sz="3200" dirty="0" smtClean="0"/>
              <a:t>___________________________</a:t>
            </a:r>
            <a:endParaRPr lang="fr-CA" sz="3200" dirty="0"/>
          </a:p>
        </p:txBody>
      </p:sp>
    </p:spTree>
    <p:extLst>
      <p:ext uri="{BB962C8B-B14F-4D97-AF65-F5344CB8AC3E}">
        <p14:creationId xmlns:p14="http://schemas.microsoft.com/office/powerpoint/2010/main" val="340879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15</a:t>
            </a:r>
            <a:endParaRPr lang="fr-CA" dirty="0"/>
          </a:p>
        </p:txBody>
      </p:sp>
      <p:sp>
        <p:nvSpPr>
          <p:cNvPr id="3" name="Content Placeholder 2"/>
          <p:cNvSpPr>
            <a:spLocks noGrp="1"/>
          </p:cNvSpPr>
          <p:nvPr>
            <p:ph idx="1"/>
          </p:nvPr>
        </p:nvSpPr>
        <p:spPr/>
        <p:txBody>
          <a:bodyPr>
            <a:normAutofit/>
          </a:bodyPr>
          <a:lstStyle/>
          <a:p>
            <a:r>
              <a:rPr lang="fr-CA" sz="3200" dirty="0"/>
              <a:t>Luc rencontre Sophie devant le fort en soirée. Ils ne savent pas quoi se dire. Luc dit : </a:t>
            </a:r>
            <a:r>
              <a:rPr lang="fr-CA" sz="3200" dirty="0" smtClean="0">
                <a:solidFill>
                  <a:srgbClr val="FFFF00"/>
                </a:solidFill>
              </a:rPr>
              <a:t>«T’as de la neige là…»</a:t>
            </a:r>
            <a:r>
              <a:rPr lang="fr-CA" sz="3200" dirty="0" smtClean="0"/>
              <a:t> </a:t>
            </a:r>
            <a:r>
              <a:rPr lang="fr-CA" sz="3200" dirty="0"/>
              <a:t>et Sophie répond </a:t>
            </a:r>
            <a:r>
              <a:rPr lang="fr-CA" sz="3200" dirty="0" smtClean="0"/>
              <a:t>: </a:t>
            </a:r>
            <a:r>
              <a:rPr lang="fr-CA" sz="3200" dirty="0" smtClean="0">
                <a:solidFill>
                  <a:srgbClr val="FFFF00"/>
                </a:solidFill>
              </a:rPr>
              <a:t>«T’as un trou dans ta mitaine.»</a:t>
            </a:r>
            <a:endParaRPr lang="fr-CA" sz="3200" dirty="0"/>
          </a:p>
        </p:txBody>
      </p:sp>
    </p:spTree>
    <p:extLst>
      <p:ext uri="{BB962C8B-B14F-4D97-AF65-F5344CB8AC3E}">
        <p14:creationId xmlns:p14="http://schemas.microsoft.com/office/powerpoint/2010/main" val="836217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16</a:t>
            </a:r>
            <a:endParaRPr lang="fr-CA" dirty="0"/>
          </a:p>
        </p:txBody>
      </p:sp>
      <p:sp>
        <p:nvSpPr>
          <p:cNvPr id="3" name="Content Placeholder 2"/>
          <p:cNvSpPr>
            <a:spLocks noGrp="1"/>
          </p:cNvSpPr>
          <p:nvPr>
            <p:ph idx="1"/>
          </p:nvPr>
        </p:nvSpPr>
        <p:spPr/>
        <p:txBody>
          <a:bodyPr>
            <a:normAutofit/>
          </a:bodyPr>
          <a:lstStyle/>
          <a:p>
            <a:r>
              <a:rPr lang="fr-CA" sz="3200" dirty="0"/>
              <a:t>François amène Sophie et Pierre voir sa crèche à l’Église. Là-bas il rencontre Luc qui veut négocier une trêve mais est interrompu par Ti-Jacques</a:t>
            </a:r>
            <a:r>
              <a:rPr lang="fr-CA" sz="3200" dirty="0" smtClean="0"/>
              <a:t>.</a:t>
            </a:r>
            <a:endParaRPr lang="fr-CA" sz="3200" dirty="0"/>
          </a:p>
        </p:txBody>
      </p:sp>
    </p:spTree>
    <p:extLst>
      <p:ext uri="{BB962C8B-B14F-4D97-AF65-F5344CB8AC3E}">
        <p14:creationId xmlns:p14="http://schemas.microsoft.com/office/powerpoint/2010/main" val="100909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17</a:t>
            </a:r>
            <a:endParaRPr lang="fr-CA" dirty="0"/>
          </a:p>
        </p:txBody>
      </p:sp>
      <p:sp>
        <p:nvSpPr>
          <p:cNvPr id="3" name="Content Placeholder 2"/>
          <p:cNvSpPr>
            <a:spLocks noGrp="1"/>
          </p:cNvSpPr>
          <p:nvPr>
            <p:ph idx="1"/>
          </p:nvPr>
        </p:nvSpPr>
        <p:spPr/>
        <p:txBody>
          <a:bodyPr>
            <a:normAutofit/>
          </a:bodyPr>
          <a:lstStyle/>
          <a:p>
            <a:r>
              <a:rPr lang="fr-CA" sz="3200" dirty="0"/>
              <a:t>Luc et sa gang tente une nouvelle attaque déguisé en buisson. Ils sont dérangés par l’arrivée de France, la sœur de Ti-Jacques. Leur attaque est de nouveau déjouée par la gang de Pierre et Sophie qui les attendaient avec des boules de neige remplies d</a:t>
            </a:r>
            <a:r>
              <a:rPr lang="fr-CA" sz="3200" dirty="0" smtClean="0"/>
              <a:t>’___________________.</a:t>
            </a:r>
            <a:endParaRPr lang="fr-CA" sz="3200" dirty="0"/>
          </a:p>
        </p:txBody>
      </p:sp>
    </p:spTree>
    <p:extLst>
      <p:ext uri="{BB962C8B-B14F-4D97-AF65-F5344CB8AC3E}">
        <p14:creationId xmlns:p14="http://schemas.microsoft.com/office/powerpoint/2010/main" val="1750613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17</a:t>
            </a:r>
            <a:endParaRPr lang="fr-CA" dirty="0"/>
          </a:p>
        </p:txBody>
      </p:sp>
      <p:sp>
        <p:nvSpPr>
          <p:cNvPr id="3" name="Content Placeholder 2"/>
          <p:cNvSpPr>
            <a:spLocks noGrp="1"/>
          </p:cNvSpPr>
          <p:nvPr>
            <p:ph idx="1"/>
          </p:nvPr>
        </p:nvSpPr>
        <p:spPr/>
        <p:txBody>
          <a:bodyPr>
            <a:normAutofit/>
          </a:bodyPr>
          <a:lstStyle/>
          <a:p>
            <a:r>
              <a:rPr lang="fr-CA" sz="3200" dirty="0"/>
              <a:t>Luc et sa gang tente une nouvelle attaque déguisé en buisson. Ils sont dérangés par l’arrivée de France, la sœur de Ti-Jacques. Leur attaque est de nouveau déjouée par la gang de Pierre et Sophie qui les attendaient avec des boules de neige remplies </a:t>
            </a:r>
            <a:r>
              <a:rPr lang="fr-CA" sz="3200" dirty="0" smtClean="0"/>
              <a:t>d</a:t>
            </a:r>
            <a:r>
              <a:rPr lang="fr-CA" sz="3200" dirty="0" smtClean="0">
                <a:solidFill>
                  <a:srgbClr val="FFFF00"/>
                </a:solidFill>
              </a:rPr>
              <a:t>’encre.</a:t>
            </a:r>
            <a:endParaRPr lang="fr-CA" sz="3200" dirty="0">
              <a:solidFill>
                <a:srgbClr val="FFFF00"/>
              </a:solidFill>
            </a:endParaRPr>
          </a:p>
        </p:txBody>
      </p:sp>
    </p:spTree>
    <p:extLst>
      <p:ext uri="{BB962C8B-B14F-4D97-AF65-F5344CB8AC3E}">
        <p14:creationId xmlns:p14="http://schemas.microsoft.com/office/powerpoint/2010/main" val="1252311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18</a:t>
            </a:r>
            <a:endParaRPr lang="fr-CA" dirty="0"/>
          </a:p>
        </p:txBody>
      </p:sp>
      <p:sp>
        <p:nvSpPr>
          <p:cNvPr id="3" name="Content Placeholder 2"/>
          <p:cNvSpPr>
            <a:spLocks noGrp="1"/>
          </p:cNvSpPr>
          <p:nvPr>
            <p:ph idx="1"/>
          </p:nvPr>
        </p:nvSpPr>
        <p:spPr/>
        <p:txBody>
          <a:bodyPr>
            <a:normAutofit/>
          </a:bodyPr>
          <a:lstStyle/>
          <a:p>
            <a:r>
              <a:rPr lang="fr-CA" sz="3200" dirty="0" err="1"/>
              <a:t>Cléo</a:t>
            </a:r>
            <a:r>
              <a:rPr lang="fr-CA" sz="3200" dirty="0"/>
              <a:t> est punie pour avoir complètement souillé la maison de Pierre. Il doit lui construire une niche à l’extérieur. Comme il ne reste que François et Jean-Louis au fort, Luc et sa gang en profite pour attaquer et prendre possession du fort</a:t>
            </a:r>
            <a:r>
              <a:rPr lang="fr-CA" sz="3200" dirty="0" smtClean="0"/>
              <a:t>.</a:t>
            </a:r>
            <a:endParaRPr lang="fr-CA" sz="3200" dirty="0"/>
          </a:p>
        </p:txBody>
      </p:sp>
    </p:spTree>
    <p:extLst>
      <p:ext uri="{BB962C8B-B14F-4D97-AF65-F5344CB8AC3E}">
        <p14:creationId xmlns:p14="http://schemas.microsoft.com/office/powerpoint/2010/main" val="2493894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19</a:t>
            </a:r>
            <a:endParaRPr lang="fr-CA" dirty="0"/>
          </a:p>
        </p:txBody>
      </p:sp>
      <p:sp>
        <p:nvSpPr>
          <p:cNvPr id="3" name="Content Placeholder 2"/>
          <p:cNvSpPr>
            <a:spLocks noGrp="1"/>
          </p:cNvSpPr>
          <p:nvPr>
            <p:ph idx="1"/>
          </p:nvPr>
        </p:nvSpPr>
        <p:spPr/>
        <p:txBody>
          <a:bodyPr>
            <a:normAutofit/>
          </a:bodyPr>
          <a:lstStyle/>
          <a:p>
            <a:r>
              <a:rPr lang="fr-CA" sz="3200" dirty="0"/>
              <a:t>À la nuit tombée, Sophie se glisse à l’intérieur du fort et s’empare du drapeau ennemi</a:t>
            </a:r>
            <a:r>
              <a:rPr lang="fr-CA" sz="3200" dirty="0" smtClean="0"/>
              <a:t>.</a:t>
            </a:r>
            <a:endParaRPr lang="fr-CA" sz="3200" dirty="0"/>
          </a:p>
        </p:txBody>
      </p:sp>
    </p:spTree>
    <p:extLst>
      <p:ext uri="{BB962C8B-B14F-4D97-AF65-F5344CB8AC3E}">
        <p14:creationId xmlns:p14="http://schemas.microsoft.com/office/powerpoint/2010/main" val="3399962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20</a:t>
            </a:r>
            <a:endParaRPr lang="fr-CA" dirty="0"/>
          </a:p>
        </p:txBody>
      </p:sp>
      <p:sp>
        <p:nvSpPr>
          <p:cNvPr id="3" name="Content Placeholder 2"/>
          <p:cNvSpPr>
            <a:spLocks noGrp="1"/>
          </p:cNvSpPr>
          <p:nvPr>
            <p:ph idx="1"/>
          </p:nvPr>
        </p:nvSpPr>
        <p:spPr/>
        <p:txBody>
          <a:bodyPr>
            <a:normAutofit/>
          </a:bodyPr>
          <a:lstStyle/>
          <a:p>
            <a:r>
              <a:rPr lang="fr-CA" sz="3200" dirty="0"/>
              <a:t>Ti-Guy-la-lune simule une chute en espérant réunir les deux clans et arrêter la guerre</a:t>
            </a:r>
            <a:r>
              <a:rPr lang="fr-CA" sz="3200" dirty="0" smtClean="0"/>
              <a:t>.</a:t>
            </a:r>
            <a:endParaRPr lang="fr-CA" sz="3200" dirty="0"/>
          </a:p>
        </p:txBody>
      </p:sp>
    </p:spTree>
    <p:extLst>
      <p:ext uri="{BB962C8B-B14F-4D97-AF65-F5344CB8AC3E}">
        <p14:creationId xmlns:p14="http://schemas.microsoft.com/office/powerpoint/2010/main" val="2736591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2</a:t>
            </a:r>
            <a:endParaRPr lang="fr-CA" dirty="0"/>
          </a:p>
        </p:txBody>
      </p:sp>
      <p:sp>
        <p:nvSpPr>
          <p:cNvPr id="3" name="Content Placeholder 2"/>
          <p:cNvSpPr>
            <a:spLocks noGrp="1"/>
          </p:cNvSpPr>
          <p:nvPr>
            <p:ph idx="1"/>
          </p:nvPr>
        </p:nvSpPr>
        <p:spPr/>
        <p:txBody>
          <a:bodyPr>
            <a:normAutofit/>
          </a:bodyPr>
          <a:lstStyle/>
          <a:p>
            <a:r>
              <a:rPr lang="fr-CA" sz="3200" dirty="0"/>
              <a:t>C’est la dernière journée d’école et les enfants présentent un objet spécial à la classe. Luc présente l’objet dans le sac de velours; c’est un </a:t>
            </a:r>
            <a:r>
              <a:rPr lang="fr-CA" sz="3200" dirty="0" smtClean="0"/>
              <a:t>____________________.</a:t>
            </a:r>
            <a:endParaRPr lang="fr-CA" sz="3200" dirty="0"/>
          </a:p>
        </p:txBody>
      </p:sp>
    </p:spTree>
    <p:extLst>
      <p:ext uri="{BB962C8B-B14F-4D97-AF65-F5344CB8AC3E}">
        <p14:creationId xmlns:p14="http://schemas.microsoft.com/office/powerpoint/2010/main" val="3436608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21</a:t>
            </a:r>
            <a:endParaRPr lang="fr-CA" dirty="0"/>
          </a:p>
        </p:txBody>
      </p:sp>
      <p:sp>
        <p:nvSpPr>
          <p:cNvPr id="3" name="Content Placeholder 2"/>
          <p:cNvSpPr>
            <a:spLocks noGrp="1"/>
          </p:cNvSpPr>
          <p:nvPr>
            <p:ph idx="1"/>
          </p:nvPr>
        </p:nvSpPr>
        <p:spPr/>
        <p:txBody>
          <a:bodyPr>
            <a:normAutofit/>
          </a:bodyPr>
          <a:lstStyle/>
          <a:p>
            <a:r>
              <a:rPr lang="fr-CA" sz="3200" dirty="0"/>
              <a:t>C’est un nouveau départ! Il ne reste qu’une journée de vacances, la gang de Pierre et Sophie reprend le contrôle du fort pour l’attaque finale</a:t>
            </a:r>
            <a:r>
              <a:rPr lang="fr-CA" sz="3200" dirty="0" smtClean="0"/>
              <a:t>!</a:t>
            </a:r>
            <a:endParaRPr lang="fr-CA" sz="3200" dirty="0"/>
          </a:p>
        </p:txBody>
      </p:sp>
    </p:spTree>
    <p:extLst>
      <p:ext uri="{BB962C8B-B14F-4D97-AF65-F5344CB8AC3E}">
        <p14:creationId xmlns:p14="http://schemas.microsoft.com/office/powerpoint/2010/main" val="2993365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22</a:t>
            </a:r>
            <a:endParaRPr lang="fr-CA" dirty="0"/>
          </a:p>
        </p:txBody>
      </p:sp>
      <p:sp>
        <p:nvSpPr>
          <p:cNvPr id="3" name="Content Placeholder 2"/>
          <p:cNvSpPr>
            <a:spLocks noGrp="1"/>
          </p:cNvSpPr>
          <p:nvPr>
            <p:ph idx="1"/>
          </p:nvPr>
        </p:nvSpPr>
        <p:spPr/>
        <p:txBody>
          <a:bodyPr>
            <a:normAutofit/>
          </a:bodyPr>
          <a:lstStyle/>
          <a:p>
            <a:r>
              <a:rPr lang="fr-CA" sz="3200" dirty="0"/>
              <a:t>Pierre laisse </a:t>
            </a:r>
            <a:r>
              <a:rPr lang="fr-CA" sz="3200" dirty="0" err="1"/>
              <a:t>Cléo</a:t>
            </a:r>
            <a:r>
              <a:rPr lang="fr-CA" sz="3200" dirty="0"/>
              <a:t> à la maison</a:t>
            </a:r>
            <a:r>
              <a:rPr lang="fr-CA" sz="3200" dirty="0" smtClean="0"/>
              <a:t>.</a:t>
            </a:r>
            <a:endParaRPr lang="fr-CA" sz="3200" dirty="0"/>
          </a:p>
        </p:txBody>
      </p:sp>
    </p:spTree>
    <p:extLst>
      <p:ext uri="{BB962C8B-B14F-4D97-AF65-F5344CB8AC3E}">
        <p14:creationId xmlns:p14="http://schemas.microsoft.com/office/powerpoint/2010/main" val="4068925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23</a:t>
            </a:r>
            <a:endParaRPr lang="fr-CA" dirty="0"/>
          </a:p>
        </p:txBody>
      </p:sp>
      <p:sp>
        <p:nvSpPr>
          <p:cNvPr id="3" name="Content Placeholder 2"/>
          <p:cNvSpPr>
            <a:spLocks noGrp="1"/>
          </p:cNvSpPr>
          <p:nvPr>
            <p:ph idx="1"/>
          </p:nvPr>
        </p:nvSpPr>
        <p:spPr/>
        <p:txBody>
          <a:bodyPr>
            <a:normAutofit/>
          </a:bodyPr>
          <a:lstStyle/>
          <a:p>
            <a:r>
              <a:rPr lang="fr-CA" sz="3200" dirty="0"/>
              <a:t>La guerre est commencée. Le fort s’effondre sous le poids des combattants</a:t>
            </a:r>
            <a:r>
              <a:rPr lang="fr-CA" sz="3200" dirty="0" smtClean="0"/>
              <a:t>.</a:t>
            </a:r>
            <a:endParaRPr lang="fr-CA" sz="3200" dirty="0"/>
          </a:p>
        </p:txBody>
      </p:sp>
    </p:spTree>
    <p:extLst>
      <p:ext uri="{BB962C8B-B14F-4D97-AF65-F5344CB8AC3E}">
        <p14:creationId xmlns:p14="http://schemas.microsoft.com/office/powerpoint/2010/main" val="4172467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24</a:t>
            </a:r>
            <a:endParaRPr lang="fr-CA" dirty="0"/>
          </a:p>
        </p:txBody>
      </p:sp>
      <p:sp>
        <p:nvSpPr>
          <p:cNvPr id="3" name="Content Placeholder 2"/>
          <p:cNvSpPr>
            <a:spLocks noGrp="1"/>
          </p:cNvSpPr>
          <p:nvPr>
            <p:ph idx="1"/>
          </p:nvPr>
        </p:nvSpPr>
        <p:spPr/>
        <p:txBody>
          <a:bodyPr>
            <a:normAutofit/>
          </a:bodyPr>
          <a:lstStyle/>
          <a:p>
            <a:r>
              <a:rPr lang="fr-CA" sz="3200" dirty="0"/>
              <a:t>On retrouve </a:t>
            </a:r>
            <a:r>
              <a:rPr lang="fr-CA" sz="3200" dirty="0" err="1"/>
              <a:t>Cléo</a:t>
            </a:r>
            <a:r>
              <a:rPr lang="fr-CA" sz="3200" dirty="0"/>
              <a:t> sous le fort. C’est trop tard</a:t>
            </a:r>
            <a:r>
              <a:rPr lang="fr-CA" sz="3200" dirty="0" smtClean="0"/>
              <a:t>.</a:t>
            </a:r>
            <a:endParaRPr lang="fr-CA" sz="3200" dirty="0"/>
          </a:p>
        </p:txBody>
      </p:sp>
    </p:spTree>
    <p:extLst>
      <p:ext uri="{BB962C8B-B14F-4D97-AF65-F5344CB8AC3E}">
        <p14:creationId xmlns:p14="http://schemas.microsoft.com/office/powerpoint/2010/main" val="23173138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25</a:t>
            </a:r>
            <a:endParaRPr lang="fr-CA" dirty="0"/>
          </a:p>
        </p:txBody>
      </p:sp>
      <p:sp>
        <p:nvSpPr>
          <p:cNvPr id="3" name="Content Placeholder 2"/>
          <p:cNvSpPr>
            <a:spLocks noGrp="1"/>
          </p:cNvSpPr>
          <p:nvPr>
            <p:ph idx="1"/>
          </p:nvPr>
        </p:nvSpPr>
        <p:spPr/>
        <p:txBody>
          <a:bodyPr>
            <a:normAutofit/>
          </a:bodyPr>
          <a:lstStyle/>
          <a:p>
            <a:r>
              <a:rPr lang="fr-CA" sz="3200" dirty="0"/>
              <a:t>La guerre est fini. </a:t>
            </a:r>
          </a:p>
        </p:txBody>
      </p:sp>
    </p:spTree>
    <p:extLst>
      <p:ext uri="{BB962C8B-B14F-4D97-AF65-F5344CB8AC3E}">
        <p14:creationId xmlns:p14="http://schemas.microsoft.com/office/powerpoint/2010/main" val="3597280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26</a:t>
            </a:r>
            <a:endParaRPr lang="fr-CA" dirty="0"/>
          </a:p>
        </p:txBody>
      </p:sp>
      <p:sp>
        <p:nvSpPr>
          <p:cNvPr id="3" name="Content Placeholder 2"/>
          <p:cNvSpPr>
            <a:spLocks noGrp="1"/>
          </p:cNvSpPr>
          <p:nvPr>
            <p:ph idx="1"/>
          </p:nvPr>
        </p:nvSpPr>
        <p:spPr/>
        <p:txBody>
          <a:bodyPr>
            <a:normAutofit/>
          </a:bodyPr>
          <a:lstStyle/>
          <a:p>
            <a:r>
              <a:rPr lang="fr-CA" sz="3200" dirty="0"/>
              <a:t>On enterre </a:t>
            </a:r>
            <a:r>
              <a:rPr lang="fr-CA" sz="3200" dirty="0" err="1"/>
              <a:t>Cléo</a:t>
            </a:r>
            <a:r>
              <a:rPr lang="fr-CA" sz="3200" dirty="0"/>
              <a:t> dans la grange</a:t>
            </a:r>
            <a:r>
              <a:rPr lang="fr-CA" sz="3200" dirty="0" smtClean="0"/>
              <a:t>.</a:t>
            </a:r>
            <a:endParaRPr lang="fr-CA" sz="3200" dirty="0"/>
          </a:p>
        </p:txBody>
      </p:sp>
    </p:spTree>
    <p:extLst>
      <p:ext uri="{BB962C8B-B14F-4D97-AF65-F5344CB8AC3E}">
        <p14:creationId xmlns:p14="http://schemas.microsoft.com/office/powerpoint/2010/main" val="3714254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27</a:t>
            </a:r>
            <a:endParaRPr lang="fr-CA" dirty="0"/>
          </a:p>
        </p:txBody>
      </p:sp>
      <p:sp>
        <p:nvSpPr>
          <p:cNvPr id="3" name="Content Placeholder 2"/>
          <p:cNvSpPr>
            <a:spLocks noGrp="1"/>
          </p:cNvSpPr>
          <p:nvPr>
            <p:ph idx="1"/>
          </p:nvPr>
        </p:nvSpPr>
        <p:spPr/>
        <p:txBody>
          <a:bodyPr>
            <a:normAutofit/>
          </a:bodyPr>
          <a:lstStyle/>
          <a:p>
            <a:r>
              <a:rPr lang="fr-CA" sz="3200" dirty="0"/>
              <a:t>Tous les enfants démolissent le fort</a:t>
            </a:r>
            <a:r>
              <a:rPr lang="fr-CA" sz="3200" dirty="0" smtClean="0"/>
              <a:t>!</a:t>
            </a:r>
            <a:endParaRPr lang="fr-CA" sz="3200" dirty="0"/>
          </a:p>
        </p:txBody>
      </p:sp>
    </p:spTree>
    <p:extLst>
      <p:ext uri="{BB962C8B-B14F-4D97-AF65-F5344CB8AC3E}">
        <p14:creationId xmlns:p14="http://schemas.microsoft.com/office/powerpoint/2010/main" val="3478783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2</a:t>
            </a:r>
            <a:endParaRPr lang="fr-CA" dirty="0"/>
          </a:p>
        </p:txBody>
      </p:sp>
      <p:sp>
        <p:nvSpPr>
          <p:cNvPr id="3" name="Content Placeholder 2"/>
          <p:cNvSpPr>
            <a:spLocks noGrp="1"/>
          </p:cNvSpPr>
          <p:nvPr>
            <p:ph idx="1"/>
          </p:nvPr>
        </p:nvSpPr>
        <p:spPr/>
        <p:txBody>
          <a:bodyPr>
            <a:normAutofit/>
          </a:bodyPr>
          <a:lstStyle/>
          <a:p>
            <a:r>
              <a:rPr lang="fr-CA" sz="3200" dirty="0"/>
              <a:t>C’est la dernière journée d’école et les enfants présentent un objet spécial à la classe. Luc présente l’objet dans le sac de velours; c’est un </a:t>
            </a:r>
            <a:r>
              <a:rPr lang="fr-CA" sz="3200" dirty="0" smtClean="0">
                <a:solidFill>
                  <a:srgbClr val="FFFF00"/>
                </a:solidFill>
              </a:rPr>
              <a:t>clairon</a:t>
            </a:r>
            <a:r>
              <a:rPr lang="fr-CA" sz="3200" dirty="0" smtClean="0"/>
              <a:t>.</a:t>
            </a:r>
            <a:endParaRPr lang="fr-CA" sz="3200" dirty="0"/>
          </a:p>
        </p:txBody>
      </p:sp>
    </p:spTree>
    <p:extLst>
      <p:ext uri="{BB962C8B-B14F-4D97-AF65-F5344CB8AC3E}">
        <p14:creationId xmlns:p14="http://schemas.microsoft.com/office/powerpoint/2010/main" val="2477085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3</a:t>
            </a:r>
            <a:endParaRPr lang="fr-CA" dirty="0"/>
          </a:p>
        </p:txBody>
      </p:sp>
      <p:sp>
        <p:nvSpPr>
          <p:cNvPr id="3" name="Content Placeholder 2"/>
          <p:cNvSpPr>
            <a:spLocks noGrp="1"/>
          </p:cNvSpPr>
          <p:nvPr>
            <p:ph idx="1"/>
          </p:nvPr>
        </p:nvSpPr>
        <p:spPr/>
        <p:txBody>
          <a:bodyPr>
            <a:normAutofit/>
          </a:bodyPr>
          <a:lstStyle/>
          <a:p>
            <a:r>
              <a:rPr lang="fr-CA" sz="3200" dirty="0"/>
              <a:t>À la sortie de l’école </a:t>
            </a:r>
            <a:r>
              <a:rPr lang="fr-CA" sz="3200" dirty="0" err="1"/>
              <a:t>Cléo</a:t>
            </a:r>
            <a:r>
              <a:rPr lang="fr-CA" sz="3200" dirty="0"/>
              <a:t> attaque Luc parce que _________________________________________. Luc frappe </a:t>
            </a:r>
            <a:r>
              <a:rPr lang="fr-CA" sz="3200" dirty="0" err="1"/>
              <a:t>Cléo</a:t>
            </a:r>
            <a:r>
              <a:rPr lang="fr-CA" sz="3200" dirty="0"/>
              <a:t>, Pierre et Luc commencent à se battre</a:t>
            </a:r>
            <a:r>
              <a:rPr lang="fr-CA" sz="3200" dirty="0" smtClean="0"/>
              <a:t>.</a:t>
            </a:r>
            <a:endParaRPr lang="fr-CA" sz="3200" dirty="0"/>
          </a:p>
        </p:txBody>
      </p:sp>
    </p:spTree>
    <p:extLst>
      <p:ext uri="{BB962C8B-B14F-4D97-AF65-F5344CB8AC3E}">
        <p14:creationId xmlns:p14="http://schemas.microsoft.com/office/powerpoint/2010/main" val="1003187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3</a:t>
            </a:r>
            <a:endParaRPr lang="fr-CA" dirty="0"/>
          </a:p>
        </p:txBody>
      </p:sp>
      <p:sp>
        <p:nvSpPr>
          <p:cNvPr id="3" name="Content Placeholder 2"/>
          <p:cNvSpPr>
            <a:spLocks noGrp="1"/>
          </p:cNvSpPr>
          <p:nvPr>
            <p:ph idx="1"/>
          </p:nvPr>
        </p:nvSpPr>
        <p:spPr/>
        <p:txBody>
          <a:bodyPr>
            <a:normAutofit/>
          </a:bodyPr>
          <a:lstStyle/>
          <a:p>
            <a:r>
              <a:rPr lang="fr-CA" sz="3200" dirty="0"/>
              <a:t>À la sortie de l’école </a:t>
            </a:r>
            <a:r>
              <a:rPr lang="fr-CA" sz="3200" dirty="0" err="1"/>
              <a:t>Cléo</a:t>
            </a:r>
            <a:r>
              <a:rPr lang="fr-CA" sz="3200" dirty="0"/>
              <a:t> attaque Luc parce que </a:t>
            </a:r>
            <a:r>
              <a:rPr lang="fr-CA" sz="3200" dirty="0" smtClean="0">
                <a:solidFill>
                  <a:srgbClr val="FFFF00"/>
                </a:solidFill>
              </a:rPr>
              <a:t>elle a eu peur du son du clairon</a:t>
            </a:r>
            <a:r>
              <a:rPr lang="fr-CA" sz="3200" dirty="0" smtClean="0"/>
              <a:t>. </a:t>
            </a:r>
            <a:r>
              <a:rPr lang="fr-CA" sz="3200" dirty="0"/>
              <a:t>Luc frappe </a:t>
            </a:r>
            <a:r>
              <a:rPr lang="fr-CA" sz="3200" dirty="0" err="1"/>
              <a:t>Cléo</a:t>
            </a:r>
            <a:r>
              <a:rPr lang="fr-CA" sz="3200" dirty="0"/>
              <a:t>, Pierre et Luc commencent à se battre</a:t>
            </a:r>
            <a:r>
              <a:rPr lang="fr-CA" sz="3200" dirty="0" smtClean="0"/>
              <a:t>.</a:t>
            </a:r>
            <a:endParaRPr lang="fr-CA" sz="3200" dirty="0"/>
          </a:p>
        </p:txBody>
      </p:sp>
    </p:spTree>
    <p:extLst>
      <p:ext uri="{BB962C8B-B14F-4D97-AF65-F5344CB8AC3E}">
        <p14:creationId xmlns:p14="http://schemas.microsoft.com/office/powerpoint/2010/main" val="3047510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4</a:t>
            </a:r>
            <a:endParaRPr lang="fr-CA" dirty="0"/>
          </a:p>
        </p:txBody>
      </p:sp>
      <p:sp>
        <p:nvSpPr>
          <p:cNvPr id="3" name="Content Placeholder 2"/>
          <p:cNvSpPr>
            <a:spLocks noGrp="1"/>
          </p:cNvSpPr>
          <p:nvPr>
            <p:ph idx="1"/>
          </p:nvPr>
        </p:nvSpPr>
        <p:spPr/>
        <p:txBody>
          <a:bodyPr>
            <a:normAutofit/>
          </a:bodyPr>
          <a:lstStyle/>
          <a:p>
            <a:r>
              <a:rPr lang="fr-CA" sz="3200" dirty="0"/>
              <a:t>Luc, Chabot et Ti-Jacques marche dans le village. Luc a une idée géniale : ______________! Ils commencent à élaborer leur plan</a:t>
            </a:r>
            <a:r>
              <a:rPr lang="fr-CA" sz="3200" dirty="0" smtClean="0"/>
              <a:t>.</a:t>
            </a:r>
            <a:endParaRPr lang="fr-CA" sz="3200" dirty="0"/>
          </a:p>
        </p:txBody>
      </p:sp>
    </p:spTree>
    <p:extLst>
      <p:ext uri="{BB962C8B-B14F-4D97-AF65-F5344CB8AC3E}">
        <p14:creationId xmlns:p14="http://schemas.microsoft.com/office/powerpoint/2010/main" val="956149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4</a:t>
            </a:r>
            <a:endParaRPr lang="fr-CA" dirty="0"/>
          </a:p>
        </p:txBody>
      </p:sp>
      <p:sp>
        <p:nvSpPr>
          <p:cNvPr id="3" name="Content Placeholder 2"/>
          <p:cNvSpPr>
            <a:spLocks noGrp="1"/>
          </p:cNvSpPr>
          <p:nvPr>
            <p:ph idx="1"/>
          </p:nvPr>
        </p:nvSpPr>
        <p:spPr/>
        <p:txBody>
          <a:bodyPr>
            <a:normAutofit/>
          </a:bodyPr>
          <a:lstStyle/>
          <a:p>
            <a:r>
              <a:rPr lang="fr-CA" sz="3200" dirty="0"/>
              <a:t>Luc, Chabot et Ti-Jacques marche dans le village. Luc a une idée géniale : </a:t>
            </a:r>
            <a:r>
              <a:rPr lang="fr-CA" sz="3200" dirty="0" smtClean="0">
                <a:solidFill>
                  <a:srgbClr val="FFFF00"/>
                </a:solidFill>
              </a:rPr>
              <a:t>faire une bataille de boule de neige</a:t>
            </a:r>
            <a:r>
              <a:rPr lang="fr-CA" sz="3200" dirty="0" smtClean="0"/>
              <a:t>! </a:t>
            </a:r>
            <a:r>
              <a:rPr lang="fr-CA" sz="3200" dirty="0"/>
              <a:t>Ils commencent à élaborer leur plan</a:t>
            </a:r>
            <a:r>
              <a:rPr lang="fr-CA" sz="3200" dirty="0" smtClean="0"/>
              <a:t>.</a:t>
            </a:r>
            <a:endParaRPr lang="fr-CA" sz="3200" dirty="0"/>
          </a:p>
        </p:txBody>
      </p:sp>
    </p:spTree>
    <p:extLst>
      <p:ext uri="{BB962C8B-B14F-4D97-AF65-F5344CB8AC3E}">
        <p14:creationId xmlns:p14="http://schemas.microsoft.com/office/powerpoint/2010/main" val="2076121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5</a:t>
            </a:r>
            <a:endParaRPr lang="fr-CA" dirty="0"/>
          </a:p>
        </p:txBody>
      </p:sp>
      <p:sp>
        <p:nvSpPr>
          <p:cNvPr id="3" name="Content Placeholder 2"/>
          <p:cNvSpPr>
            <a:spLocks noGrp="1"/>
          </p:cNvSpPr>
          <p:nvPr>
            <p:ph idx="1"/>
          </p:nvPr>
        </p:nvSpPr>
        <p:spPr/>
        <p:txBody>
          <a:bodyPr>
            <a:normAutofit/>
          </a:bodyPr>
          <a:lstStyle/>
          <a:p>
            <a:r>
              <a:rPr lang="fr-CA" sz="3200" dirty="0"/>
              <a:t>Luc, Chabot et Ti-Jacques attaquent le fort de neige d’un groupe d’enfants beaucoup plus jeunes qu’eux</a:t>
            </a:r>
            <a:r>
              <a:rPr lang="fr-CA" sz="3200" dirty="0" smtClean="0"/>
              <a:t>.</a:t>
            </a:r>
            <a:endParaRPr lang="fr-CA" sz="3200" dirty="0"/>
          </a:p>
        </p:txBody>
      </p:sp>
    </p:spTree>
    <p:extLst>
      <p:ext uri="{BB962C8B-B14F-4D97-AF65-F5344CB8AC3E}">
        <p14:creationId xmlns:p14="http://schemas.microsoft.com/office/powerpoint/2010/main" val="2160926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21</TotalTime>
  <Words>870</Words>
  <Application>Microsoft Office PowerPoint</Application>
  <PresentationFormat>Widescreen</PresentationFormat>
  <Paragraphs>71</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Century Gothic</vt:lpstr>
      <vt:lpstr>Wingdings 2</vt:lpstr>
      <vt:lpstr>Quotable</vt:lpstr>
      <vt:lpstr>Chronologie de La Guerre des tuques</vt:lpstr>
      <vt:lpstr>1 </vt:lpstr>
      <vt:lpstr>2</vt:lpstr>
      <vt:lpstr>2</vt:lpstr>
      <vt:lpstr>3</vt:lpstr>
      <vt:lpstr>3</vt:lpstr>
      <vt:lpstr>4</vt:lpstr>
      <vt:lpstr>4</vt:lpstr>
      <vt:lpstr>5</vt:lpstr>
      <vt:lpstr>6</vt:lpstr>
      <vt:lpstr>7</vt:lpstr>
      <vt:lpstr>7</vt:lpstr>
      <vt:lpstr>8</vt:lpstr>
      <vt:lpstr>8</vt:lpstr>
      <vt:lpstr>9</vt:lpstr>
      <vt:lpstr>10</vt:lpstr>
      <vt:lpstr>11</vt:lpstr>
      <vt:lpstr>11</vt:lpstr>
      <vt:lpstr>12</vt:lpstr>
      <vt:lpstr>13</vt:lpstr>
      <vt:lpstr>14</vt:lpstr>
      <vt:lpstr>15</vt:lpstr>
      <vt:lpstr>15</vt:lpstr>
      <vt:lpstr>16</vt:lpstr>
      <vt:lpstr>17</vt:lpstr>
      <vt:lpstr>17</vt:lpstr>
      <vt:lpstr>18</vt:lpstr>
      <vt:lpstr>19</vt:lpstr>
      <vt:lpstr>20</vt:lpstr>
      <vt:lpstr>21</vt:lpstr>
      <vt:lpstr>22</vt:lpstr>
      <vt:lpstr>23</vt:lpstr>
      <vt:lpstr>24</vt:lpstr>
      <vt:lpstr>25</vt:lpstr>
      <vt:lpstr>26</vt:lpstr>
      <vt:lpstr>27</vt:lpstr>
    </vt:vector>
  </TitlesOfParts>
  <Company>Upper Canada District School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Chronologie de La Guerre des tuques</dc:title>
  <dc:creator>Cote, Dominique</dc:creator>
  <cp:lastModifiedBy>Cote, Dominique</cp:lastModifiedBy>
  <cp:revision>4</cp:revision>
  <dcterms:created xsi:type="dcterms:W3CDTF">2016-03-21T15:58:16Z</dcterms:created>
  <dcterms:modified xsi:type="dcterms:W3CDTF">2016-03-21T16:19:42Z</dcterms:modified>
</cp:coreProperties>
</file>