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6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explore.ca/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pf.ca/en/actvities/youth-activities/osef/" TargetMode="External"/><Relationship Id="rId2" Type="http://schemas.openxmlformats.org/officeDocument/2006/relationships/hyperlink" Target="http://cpf.ca/en/affiche-ta-franco-twitter-campaig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svoixdelapoesie.com/le-concours" TargetMode="External"/><Relationship Id="rId4" Type="http://schemas.openxmlformats.org/officeDocument/2006/relationships/hyperlink" Target="http://french-future.org/fr/programmes/nay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 smtClean="0"/>
              <a:t>Concours et opportunités d’avancement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Des prix, des bourses et des crédits universitaires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24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4" y="106185"/>
            <a:ext cx="7876756" cy="19372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Concours national de rédaction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français pour l’avenir</a:t>
            </a:r>
            <a:br>
              <a:rPr lang="fr-FR" dirty="0" smtClean="0"/>
            </a:br>
            <a:r>
              <a:rPr lang="fr-FR" dirty="0" smtClean="0"/>
              <a:t>French-</a:t>
            </a:r>
            <a:r>
              <a:rPr lang="fr-FR" dirty="0" err="1" smtClean="0"/>
              <a:t>future.org</a:t>
            </a:r>
            <a:endParaRPr lang="fr-FR" dirty="0" smtClean="0"/>
          </a:p>
          <a:p>
            <a:r>
              <a:rPr lang="fr-FR" dirty="0" smtClean="0"/>
              <a:t>Ouvert aux élèves de 10</a:t>
            </a:r>
            <a:r>
              <a:rPr lang="fr-FR" baseline="30000" dirty="0" smtClean="0"/>
              <a:t>e</a:t>
            </a:r>
            <a:r>
              <a:rPr lang="fr-FR" dirty="0" smtClean="0"/>
              <a:t> à 12</a:t>
            </a:r>
            <a:r>
              <a:rPr lang="fr-FR" baseline="30000" dirty="0" smtClean="0"/>
              <a:t>e</a:t>
            </a:r>
            <a:r>
              <a:rPr lang="fr-FR" dirty="0" smtClean="0"/>
              <a:t> année </a:t>
            </a:r>
          </a:p>
          <a:p>
            <a:r>
              <a:rPr lang="fr-FR" dirty="0" smtClean="0"/>
              <a:t>Bourses d’une valeur de 1000$ à 12 000$ sont offertes avec huit institutions</a:t>
            </a:r>
          </a:p>
          <a:p>
            <a:r>
              <a:rPr lang="fr-FR" dirty="0" smtClean="0"/>
              <a:t>Rédaction de 750 mots</a:t>
            </a:r>
          </a:p>
          <a:p>
            <a:pPr lvl="1"/>
            <a:r>
              <a:rPr lang="fr-FR" dirty="0" smtClean="0"/>
              <a:t>« </a:t>
            </a:r>
            <a:r>
              <a:rPr lang="fr-FR" dirty="0" smtClean="0"/>
              <a:t>C’est en parlant français que…</a:t>
            </a:r>
            <a:r>
              <a:rPr lang="fr-FR" dirty="0" smtClean="0"/>
              <a:t> </a:t>
            </a:r>
            <a:r>
              <a:rPr lang="fr-FR" dirty="0" smtClean="0"/>
              <a:t>»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1119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4" y="106185"/>
            <a:ext cx="7876756" cy="19372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Concours national de rédaction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Catégorie</a:t>
            </a:r>
          </a:p>
          <a:p>
            <a:pPr lvl="1"/>
            <a:r>
              <a:rPr lang="fr-FR" dirty="0" smtClean="0"/>
              <a:t>Français langue seconde</a:t>
            </a:r>
          </a:p>
          <a:p>
            <a:pPr lvl="3"/>
            <a:r>
              <a:rPr lang="fr-FR" dirty="0" smtClean="0"/>
              <a:t>Français de base</a:t>
            </a:r>
          </a:p>
          <a:p>
            <a:pPr lvl="3"/>
            <a:r>
              <a:rPr lang="fr-FR" dirty="0" smtClean="0"/>
              <a:t>Français intensif</a:t>
            </a:r>
          </a:p>
          <a:p>
            <a:pPr lvl="3"/>
            <a:r>
              <a:rPr lang="fr-FR" dirty="0" smtClean="0"/>
              <a:t>Immersion française</a:t>
            </a:r>
          </a:p>
          <a:p>
            <a:pPr lvl="1"/>
            <a:r>
              <a:rPr lang="fr-FR" dirty="0" smtClean="0"/>
              <a:t>Français langue maternelle</a:t>
            </a:r>
          </a:p>
          <a:p>
            <a:r>
              <a:rPr lang="fr-FR" dirty="0" smtClean="0"/>
              <a:t>Un </a:t>
            </a:r>
            <a:r>
              <a:rPr lang="fr-FR" dirty="0" err="1" smtClean="0"/>
              <a:t>iPad</a:t>
            </a:r>
            <a:r>
              <a:rPr lang="fr-FR" dirty="0" smtClean="0"/>
              <a:t> à gagner parmi les prix de participation</a:t>
            </a:r>
          </a:p>
          <a:p>
            <a:r>
              <a:rPr lang="fr-FR" dirty="0" smtClean="0"/>
              <a:t>Grille d’évaluation et règlements disponibles en ligne</a:t>
            </a:r>
          </a:p>
          <a:p>
            <a:r>
              <a:rPr lang="fr-FR" dirty="0" smtClean="0"/>
              <a:t>Date limite: 18 décembre 2015</a:t>
            </a:r>
          </a:p>
        </p:txBody>
      </p:sp>
    </p:spTree>
    <p:extLst>
      <p:ext uri="{BB962C8B-B14F-4D97-AF65-F5344CB8AC3E}">
        <p14:creationId xmlns:p14="http://schemas.microsoft.com/office/powerpoint/2010/main" val="103824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Canadian Parents for French</a:t>
            </a:r>
            <a:br>
              <a:rPr lang="fr-FR" dirty="0" smtClean="0"/>
            </a:br>
            <a:r>
              <a:rPr lang="fr-FR" dirty="0" err="1" smtClean="0"/>
              <a:t>on.cpf.ca</a:t>
            </a:r>
            <a:endParaRPr lang="fr-FR" dirty="0" smtClean="0"/>
          </a:p>
          <a:p>
            <a:r>
              <a:rPr lang="fr-FR" dirty="0" smtClean="0"/>
              <a:t>La finale ontarienne se déroule à Toronto le </a:t>
            </a:r>
            <a:r>
              <a:rPr lang="fr-FR" dirty="0" smtClean="0"/>
              <a:t>14 </a:t>
            </a:r>
            <a:r>
              <a:rPr lang="fr-FR" dirty="0" smtClean="0"/>
              <a:t>mai 2016 </a:t>
            </a:r>
            <a:r>
              <a:rPr lang="fr-FR" dirty="0" smtClean="0"/>
              <a:t>Université de York</a:t>
            </a:r>
            <a:endParaRPr lang="fr-FR" dirty="0" smtClean="0"/>
          </a:p>
          <a:p>
            <a:pPr lvl="1"/>
            <a:r>
              <a:rPr lang="fr-FR" dirty="0" smtClean="0"/>
              <a:t>Bourses de </a:t>
            </a:r>
            <a:r>
              <a:rPr lang="fr-FR" dirty="0" smtClean="0"/>
              <a:t>500</a:t>
            </a:r>
            <a:r>
              <a:rPr lang="fr-FR" dirty="0" smtClean="0"/>
              <a:t>$ + 1000$ pour York U</a:t>
            </a:r>
            <a:endParaRPr lang="fr-FR" dirty="0" smtClean="0"/>
          </a:p>
          <a:p>
            <a:r>
              <a:rPr lang="fr-FR" dirty="0" smtClean="0"/>
              <a:t>Les gagnants </a:t>
            </a:r>
            <a:r>
              <a:rPr lang="fr-FR" dirty="0" smtClean="0"/>
              <a:t>11-12 iront </a:t>
            </a:r>
            <a:r>
              <a:rPr lang="fr-FR" dirty="0" smtClean="0"/>
              <a:t>à la finale </a:t>
            </a:r>
            <a:r>
              <a:rPr lang="fr-FR" dirty="0" smtClean="0"/>
              <a:t>canadienne le 28 mai à Ottawa</a:t>
            </a:r>
          </a:p>
          <a:p>
            <a:r>
              <a:rPr lang="fr-FR" dirty="0" smtClean="0"/>
              <a:t>«</a:t>
            </a:r>
            <a:r>
              <a:rPr lang="fr-FR" dirty="0" smtClean="0"/>
              <a:t> </a:t>
            </a:r>
            <a:r>
              <a:rPr lang="fr-FR" dirty="0" err="1" smtClean="0"/>
              <a:t>Scholarships</a:t>
            </a:r>
            <a:r>
              <a:rPr lang="fr-FR" dirty="0" smtClean="0"/>
              <a:t> » pour l’Université d’Ottawa </a:t>
            </a:r>
            <a:br>
              <a:rPr lang="fr-FR" dirty="0" smtClean="0"/>
            </a:br>
            <a:r>
              <a:rPr lang="fr-FR" dirty="0" smtClean="0"/>
              <a:t>(valeur de 32 000$)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0" y="295590"/>
            <a:ext cx="8041440" cy="17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Quatre catégories</a:t>
            </a:r>
          </a:p>
          <a:p>
            <a:pPr lvl="2"/>
            <a:r>
              <a:rPr lang="fr-FR" dirty="0" smtClean="0"/>
              <a:t>Français cadre</a:t>
            </a:r>
          </a:p>
          <a:p>
            <a:pPr lvl="2"/>
            <a:r>
              <a:rPr lang="fr-FR" dirty="0" smtClean="0"/>
              <a:t>Français intensif</a:t>
            </a:r>
          </a:p>
          <a:p>
            <a:pPr lvl="2"/>
            <a:r>
              <a:rPr lang="fr-FR" dirty="0" smtClean="0"/>
              <a:t>Immersion française</a:t>
            </a:r>
          </a:p>
          <a:p>
            <a:pPr lvl="2"/>
            <a:r>
              <a:rPr lang="fr-FR" dirty="0" smtClean="0"/>
              <a:t>Francophone</a:t>
            </a:r>
          </a:p>
          <a:p>
            <a:r>
              <a:rPr lang="fr-FR" dirty="0" smtClean="0"/>
              <a:t>Date limite d’inscription: </a:t>
            </a:r>
            <a:r>
              <a:rPr lang="fr-FR" dirty="0" smtClean="0"/>
              <a:t>4 </a:t>
            </a:r>
            <a:r>
              <a:rPr lang="fr-FR" dirty="0" smtClean="0"/>
              <a:t>avril </a:t>
            </a:r>
            <a:r>
              <a:rPr lang="fr-FR" dirty="0" smtClean="0"/>
              <a:t>2015 (65$)</a:t>
            </a:r>
            <a:br>
              <a:rPr lang="fr-FR" dirty="0" smtClean="0"/>
            </a:br>
            <a:r>
              <a:rPr lang="fr-FR" dirty="0" smtClean="0"/>
              <a:t>							     du </a:t>
            </a:r>
            <a:r>
              <a:rPr lang="fr-FR" dirty="0" smtClean="0"/>
              <a:t>5 </a:t>
            </a:r>
            <a:r>
              <a:rPr lang="fr-FR" dirty="0" smtClean="0"/>
              <a:t>au </a:t>
            </a:r>
            <a:r>
              <a:rPr lang="fr-FR" dirty="0" smtClean="0"/>
              <a:t>22</a:t>
            </a:r>
            <a:r>
              <a:rPr lang="fr-FR" dirty="0" smtClean="0"/>
              <a:t> </a:t>
            </a:r>
            <a:r>
              <a:rPr lang="fr-FR" dirty="0" smtClean="0"/>
              <a:t>avril (100$)</a:t>
            </a:r>
          </a:p>
          <a:p>
            <a:r>
              <a:rPr lang="fr-FR" dirty="0" smtClean="0"/>
              <a:t>4</a:t>
            </a:r>
            <a:r>
              <a:rPr lang="fr-FR" baseline="30000" dirty="0" smtClean="0"/>
              <a:t>e</a:t>
            </a:r>
            <a:r>
              <a:rPr lang="fr-FR" dirty="0" smtClean="0"/>
              <a:t> à 12</a:t>
            </a:r>
            <a:r>
              <a:rPr lang="fr-FR" baseline="30000" dirty="0" smtClean="0"/>
              <a:t>e</a:t>
            </a:r>
            <a:r>
              <a:rPr lang="fr-FR" dirty="0" smtClean="0"/>
              <a:t> année: vous pouvez l’essayer à chaque année</a:t>
            </a:r>
          </a:p>
          <a:p>
            <a:r>
              <a:rPr lang="fr-FR" dirty="0" smtClean="0"/>
              <a:t>Règlements </a:t>
            </a:r>
            <a:r>
              <a:rPr lang="fr-FR" dirty="0" smtClean="0"/>
              <a:t>et grille d’évaluation en ligne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0" y="295590"/>
            <a:ext cx="8041440" cy="17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8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EXPLORE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Programme </a:t>
            </a:r>
            <a:r>
              <a:rPr lang="fr-FR" dirty="0" smtClean="0"/>
              <a:t>de bourse de cinq semaine pour l’apprentissage de la langue française</a:t>
            </a:r>
          </a:p>
          <a:p>
            <a:r>
              <a:rPr lang="fr-FR" dirty="0" smtClean="0"/>
              <a:t>Âge minimum : 16 ans / 11</a:t>
            </a:r>
            <a:r>
              <a:rPr lang="fr-FR" baseline="30000" dirty="0" smtClean="0"/>
              <a:t>e</a:t>
            </a:r>
            <a:r>
              <a:rPr lang="fr-FR" dirty="0" smtClean="0"/>
              <a:t> année</a:t>
            </a:r>
          </a:p>
          <a:p>
            <a:r>
              <a:rPr lang="fr-FR" dirty="0" smtClean="0"/>
              <a:t>2 crédits universitaires</a:t>
            </a:r>
          </a:p>
          <a:p>
            <a:pPr lvl="1"/>
            <a:r>
              <a:rPr lang="fr-FR" dirty="0" smtClean="0"/>
              <a:t>Université Laval</a:t>
            </a:r>
          </a:p>
          <a:p>
            <a:pPr lvl="1"/>
            <a:r>
              <a:rPr lang="fr-FR" dirty="0" smtClean="0"/>
              <a:t>Collège Boréal </a:t>
            </a:r>
            <a:r>
              <a:rPr lang="fr-FR" dirty="0" err="1" smtClean="0"/>
              <a:t>Nipissing</a:t>
            </a:r>
            <a:endParaRPr lang="fr-FR" dirty="0" smtClean="0"/>
          </a:p>
          <a:p>
            <a:pPr lvl="1"/>
            <a:r>
              <a:rPr lang="fr-FR" dirty="0" smtClean="0"/>
              <a:t>Trois-Pistoles (Western </a:t>
            </a:r>
            <a:r>
              <a:rPr lang="fr-FR" dirty="0" err="1" smtClean="0"/>
              <a:t>University</a:t>
            </a:r>
            <a:r>
              <a:rPr lang="fr-FR" dirty="0" smtClean="0"/>
              <a:t> FI </a:t>
            </a:r>
            <a:r>
              <a:rPr lang="fr-FR" dirty="0" err="1" smtClean="0"/>
              <a:t>School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Université du Québec à Trois-Rivières</a:t>
            </a:r>
          </a:p>
          <a:p>
            <a:pPr lvl="1"/>
            <a:r>
              <a:rPr lang="fr-FR" dirty="0" smtClean="0"/>
              <a:t>La Cité collégiale</a:t>
            </a:r>
          </a:p>
          <a:p>
            <a:r>
              <a:rPr lang="fr-FR" dirty="0" smtClean="0"/>
              <a:t>Date limite d’inscription : </a:t>
            </a:r>
            <a:r>
              <a:rPr lang="fr-FR" dirty="0" smtClean="0"/>
              <a:t>f28 </a:t>
            </a:r>
            <a:r>
              <a:rPr lang="fr-FR" dirty="0" smtClean="0"/>
              <a:t>février (à </a:t>
            </a:r>
            <a:r>
              <a:rPr lang="fr-FR" dirty="0" smtClean="0"/>
              <a:t>vérifier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34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EXPLORE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 crédits universitaires</a:t>
            </a:r>
          </a:p>
          <a:p>
            <a:pPr lvl="1"/>
            <a:r>
              <a:rPr lang="fr-FR" dirty="0" smtClean="0"/>
              <a:t>Université de Montréal</a:t>
            </a:r>
          </a:p>
          <a:p>
            <a:pPr lvl="1"/>
            <a:r>
              <a:rPr lang="fr-FR" dirty="0" smtClean="0"/>
              <a:t>Université de Sherbrooke</a:t>
            </a:r>
          </a:p>
          <a:p>
            <a:pPr lvl="1"/>
            <a:r>
              <a:rPr lang="fr-FR" dirty="0" smtClean="0"/>
              <a:t>Université de Moncton</a:t>
            </a:r>
          </a:p>
          <a:p>
            <a:pPr lvl="1"/>
            <a:r>
              <a:rPr lang="fr-FR" dirty="0" smtClean="0"/>
              <a:t>Université Sainte-Anne (N-É)</a:t>
            </a:r>
          </a:p>
          <a:p>
            <a:pPr lvl="1"/>
            <a:r>
              <a:rPr lang="fr-FR" dirty="0" smtClean="0"/>
              <a:t>Université du Québec à Chicoutimi</a:t>
            </a:r>
          </a:p>
          <a:p>
            <a:r>
              <a:rPr lang="fr-FR" dirty="0" smtClean="0"/>
              <a:t>Date limite d’inscription : fin février (à vérifier)</a:t>
            </a:r>
          </a:p>
          <a:p>
            <a:r>
              <a:rPr lang="fr-FR" dirty="0" smtClean="0"/>
              <a:t>Valeur de 2 200$</a:t>
            </a:r>
          </a:p>
          <a:p>
            <a:r>
              <a:rPr lang="fr-FR" dirty="0" smtClean="0"/>
              <a:t>Programme Langue et </a:t>
            </a:r>
            <a:r>
              <a:rPr lang="fr-FR" dirty="0" smtClean="0"/>
              <a:t>travail (pour après l’été)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5176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Odyssée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Programme de moniteurs de langue seconde</a:t>
            </a:r>
            <a:br>
              <a:rPr lang="fr-FR" dirty="0" smtClean="0"/>
            </a:br>
            <a:r>
              <a:rPr lang="fr-FR" dirty="0" smtClean="0"/>
              <a:t>Patrimoine Canadien</a:t>
            </a:r>
          </a:p>
          <a:p>
            <a:r>
              <a:rPr lang="fr-FR" dirty="0" smtClean="0"/>
              <a:t>Salaire de 18 500$ (pour 9 mois) soit 20$/heure</a:t>
            </a:r>
            <a:br>
              <a:rPr lang="fr-FR" dirty="0" smtClean="0"/>
            </a:br>
            <a:r>
              <a:rPr lang="fr-FR" dirty="0" smtClean="0"/>
              <a:t>25 heures/semaine</a:t>
            </a:r>
          </a:p>
          <a:p>
            <a:r>
              <a:rPr lang="fr-FR" dirty="0" smtClean="0"/>
              <a:t>Pour étudiant universitaire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07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/>
              </a:rPr>
              <a:t>Campagne Twitter CPF – Affiche ta franco</a:t>
            </a:r>
            <a:endParaRPr lang="fr-CA" dirty="0" smtClean="0"/>
          </a:p>
          <a:p>
            <a:r>
              <a:rPr lang="fr-CA" dirty="0" smtClean="0">
                <a:hlinkClick r:id="rId3"/>
              </a:rPr>
              <a:t>OSEF échange en France</a:t>
            </a:r>
            <a:endParaRPr lang="fr-CA" dirty="0" smtClean="0"/>
          </a:p>
          <a:p>
            <a:r>
              <a:rPr lang="fr-CA" dirty="0" smtClean="0">
                <a:hlinkClick r:id="rId4"/>
              </a:rPr>
              <a:t>Forum national des jeunes ambassadeurs – French for the Future</a:t>
            </a:r>
            <a:r>
              <a:rPr lang="fr-CA" dirty="0" smtClean="0"/>
              <a:t> du 22 au 26 août à Toronto</a:t>
            </a:r>
          </a:p>
          <a:p>
            <a:r>
              <a:rPr lang="fr-CA" dirty="0" smtClean="0">
                <a:hlinkClick r:id="rId5"/>
              </a:rPr>
              <a:t>Les voix de la poésie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84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et de croquis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Carnet de croquis.thmx</Template>
  <TotalTime>100</TotalTime>
  <Words>225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Bradley Hand ITC TT-Bold</vt:lpstr>
      <vt:lpstr>Cambria</vt:lpstr>
      <vt:lpstr>Rage Italic</vt:lpstr>
      <vt:lpstr>Carnet de croquis</vt:lpstr>
      <vt:lpstr>Concours et opportunités d’avancement</vt:lpstr>
      <vt:lpstr>Concours national de rédaction</vt:lpstr>
      <vt:lpstr>Concours national de rédaction</vt:lpstr>
      <vt:lpstr>PowerPoint Presentation</vt:lpstr>
      <vt:lpstr>PowerPoint Presentation</vt:lpstr>
      <vt:lpstr>EXPLORE</vt:lpstr>
      <vt:lpstr>EXPLORE</vt:lpstr>
      <vt:lpstr>Odyssée</vt:lpstr>
      <vt:lpstr>Autres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et opportunités d’avancement</dc:title>
  <dc:creator>Dominique Côté</dc:creator>
  <cp:lastModifiedBy>Cote, Dominique</cp:lastModifiedBy>
  <cp:revision>10</cp:revision>
  <dcterms:created xsi:type="dcterms:W3CDTF">2014-09-28T17:34:49Z</dcterms:created>
  <dcterms:modified xsi:type="dcterms:W3CDTF">2016-01-26T14:26:35Z</dcterms:modified>
</cp:coreProperties>
</file>